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86" r:id="rId3"/>
    <p:sldId id="287" r:id="rId4"/>
    <p:sldId id="288" r:id="rId5"/>
    <p:sldId id="289" r:id="rId6"/>
    <p:sldId id="290" r:id="rId7"/>
    <p:sldId id="27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4E66"/>
    <a:srgbClr val="F6FAFD"/>
    <a:srgbClr val="254C64"/>
    <a:srgbClr val="7DB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3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104" y="-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324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C741F-D331-4EB5-A28D-F339BFA54F02}" type="datetimeFigureOut">
              <a:rPr lang="en-US" smtClean="0"/>
              <a:t>29/06/17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00FF3-7A75-4975-93C9-BDA9E0FC12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9617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73527-19AF-41C9-9711-C6484D299411}" type="datetimeFigureOut">
              <a:rPr lang="en-US" smtClean="0"/>
              <a:t>29/06/17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1012D-8FB8-4083-A53B-0F0C2BF62B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81971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64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909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909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909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909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64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990B3-A2EA-4FC1-BFA8-CC45E7A7DA73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492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998" y="5595236"/>
            <a:ext cx="2327730" cy="1044639"/>
          </a:xfrm>
          <a:prstGeom prst="rect">
            <a:avLst/>
          </a:prstGeom>
          <a:effectLst/>
        </p:spPr>
      </p:pic>
      <p:cxnSp>
        <p:nvCxnSpPr>
          <p:cNvPr id="5" name="Straight Connector 4"/>
          <p:cNvCxnSpPr/>
          <p:nvPr userDrawn="1"/>
        </p:nvCxnSpPr>
        <p:spPr>
          <a:xfrm>
            <a:off x="0" y="6320560"/>
            <a:ext cx="9085943" cy="7668"/>
          </a:xfrm>
          <a:prstGeom prst="line">
            <a:avLst/>
          </a:prstGeom>
          <a:ln w="28575" cmpd="sng">
            <a:solidFill>
              <a:srgbClr val="284E66"/>
            </a:solidFill>
            <a:prstDash val="solid"/>
            <a:round/>
            <a:headEnd type="none"/>
            <a:tailEnd type="oval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69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EB12E-E931-4CBF-830B-77BFFE191669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32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EC52-9E45-46E8-B819-772DBB69C36C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24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472D2-629D-4B6F-B4C1-7511A2C65413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643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DB598-91FC-40E5-8C92-06D58B283C9F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238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DDD5-7BB7-4CB9-AC98-6BC976FF7D70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74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8EE5-A5D8-4B70-9F5E-BA34C96D343A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02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BA38-62A6-4D69-AE85-1F82C039D0FD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577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AA0A-384D-4601-A0EB-A5C9A101DD5E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908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A9C2-72AC-4302-9AD4-BF9FB2788103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486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0A4D4-5CA5-4BEF-B6E6-37488688C01F}" type="datetime1">
              <a:rPr lang="en-US" smtClean="0"/>
              <a:t>29/06/17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78BEE-D73E-497B-8895-75C0A9CAB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822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hyperlink" Target="mailto:transphorm.in@gmail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5"/>
          <a:stretch/>
        </p:blipFill>
        <p:spPr>
          <a:xfrm>
            <a:off x="952" y="0"/>
            <a:ext cx="12191048" cy="6858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094" y="2405368"/>
            <a:ext cx="3760764" cy="168775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94414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Case Study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67863" y="2111534"/>
            <a:ext cx="7000037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Transforming a dysfunctional leadership team  </a:t>
            </a:r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93124" y="3987800"/>
            <a:ext cx="24998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A  transphorm case study</a:t>
            </a:r>
          </a:p>
        </p:txBody>
      </p:sp>
    </p:spTree>
    <p:extLst>
      <p:ext uri="{BB962C8B-B14F-4D97-AF65-F5344CB8AC3E}">
        <p14:creationId xmlns:p14="http://schemas.microsoft.com/office/powerpoint/2010/main" val="3365596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Situation  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63203" y="1793168"/>
            <a:ext cx="6935533" cy="4224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A successful stage C Ecommerce startup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Distributed team – Bay Area – Europe – Bangalore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Silo working – New product pipeline impacted 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Competition catching up - Sales pipeline a challenge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Change in leadership in India – Not aligned with the global team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Wrong people decisions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Atmosphere of fear and mistrust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Global leaders painted as villains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Complete breakdown of communication across levels </a:t>
            </a:r>
          </a:p>
        </p:txBody>
      </p:sp>
    </p:spTree>
    <p:extLst>
      <p:ext uri="{BB962C8B-B14F-4D97-AF65-F5344CB8AC3E}">
        <p14:creationId xmlns:p14="http://schemas.microsoft.com/office/powerpoint/2010/main" val="1911120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Task  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7026" y="2150709"/>
            <a:ext cx="8737823" cy="2977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Deep understanding of Core issues -Make the invisible visible 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Diagnosis using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Barret’s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 framework and 5 S diagnostic model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One on One interviews – Voice of employees captured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Understand the undercurrents and source of fears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Work with the leaders on the power of Authenticity and Vulnerability – Show them the mirror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Enable to the team to speak about and share the core issues </a:t>
            </a:r>
          </a:p>
        </p:txBody>
      </p:sp>
    </p:spTree>
    <p:extLst>
      <p:ext uri="{BB962C8B-B14F-4D97-AF65-F5344CB8AC3E}">
        <p14:creationId xmlns:p14="http://schemas.microsoft.com/office/powerpoint/2010/main" val="764058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Action   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7026" y="1852078"/>
            <a:ext cx="9573874" cy="380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Design of  3 month Journey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Barret’s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 , 5 S, Appreciative Inquiry , 5 Dysfunctions of a team framework used to diagnose and design the workshop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Life spiral model to inspire authentic conversations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30 Management team members attended a residential experiential workshop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Interventions to surface latent behaviors 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Fish Bowl and Five dysfunctions of the team framework to surface undercurrents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Authentic Conversations – Acceptance of mistakes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Co-creation of action plan for creating an environment of Trust 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076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Results    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7026" y="2106070"/>
            <a:ext cx="9573874" cy="2977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Better alignment of teams – collaborative working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India and global leadership team seen as one team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Town hall to acknowledge mistakes and initiate a fresh journey  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Open Communication – significant drop in water cooler conversations 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Attrition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was reduced 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New product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group got support from the other teams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737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234" y="402164"/>
            <a:ext cx="70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othic720 BT" panose="020C0603020203020204" pitchFamily="34" charset="0"/>
                <a:cs typeface="Vani" panose="020B0502040204020203" pitchFamily="34" charset="0"/>
              </a:rPr>
              <a:t>Contact Us</a:t>
            </a:r>
            <a:endParaRPr lang="en-US" sz="2400" dirty="0">
              <a:solidFill>
                <a:schemeClr val="bg1"/>
              </a:solidFill>
              <a:latin typeface="Gothic720 BT" panose="020C0603020203020204" pitchFamily="34" charset="0"/>
              <a:cs typeface="Van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93363" y="2530634"/>
            <a:ext cx="3818757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Paritosh Shukla ,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CEO- Transphorm ,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</a:rPr>
              <a:t>0091-9711990855 , </a:t>
            </a:r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ic720 BT" panose="020C0603020203020204" pitchFamily="34" charset="0"/>
                <a:hlinkClick r:id="rId4"/>
              </a:rPr>
              <a:t>transphorm.in@gmail.com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Gothic720 BT" panose="020C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34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279</Words>
  <Application>Microsoft Macintosh PowerPoint</Application>
  <PresentationFormat>Custom</PresentationFormat>
  <Paragraphs>41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Design1</dc:creator>
  <cp:lastModifiedBy>Paritosh Shukla</cp:lastModifiedBy>
  <cp:revision>61</cp:revision>
  <dcterms:created xsi:type="dcterms:W3CDTF">2016-10-03T08:32:58Z</dcterms:created>
  <dcterms:modified xsi:type="dcterms:W3CDTF">2017-06-29T08:03:38Z</dcterms:modified>
</cp:coreProperties>
</file>