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6" r:id="rId3"/>
    <p:sldId id="287" r:id="rId4"/>
    <p:sldId id="288" r:id="rId5"/>
    <p:sldId id="289" r:id="rId6"/>
    <p:sldId id="290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E66"/>
    <a:srgbClr val="F6FAFD"/>
    <a:srgbClr val="254C64"/>
    <a:srgbClr val="7DB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6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741F-D331-4EB5-A28D-F339BFA54F02}" type="datetimeFigureOut">
              <a:rPr lang="en-US" smtClean="0"/>
              <a:t>12/10/16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00FF3-7A75-4975-93C9-BDA9E0FC12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617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73527-19AF-41C9-9711-C6484D299411}" type="datetimeFigureOut">
              <a:rPr lang="en-US" smtClean="0"/>
              <a:t>12/10/16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1012D-8FB8-4083-A53B-0F0C2BF62B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197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90B3-A2EA-4FC1-BFA8-CC45E7A7DA73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9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98" y="5595236"/>
            <a:ext cx="2327730" cy="1044639"/>
          </a:xfrm>
          <a:prstGeom prst="rect">
            <a:avLst/>
          </a:prstGeom>
          <a:effectLst/>
        </p:spPr>
      </p:pic>
      <p:cxnSp>
        <p:nvCxnSpPr>
          <p:cNvPr id="5" name="Straight Connector 4"/>
          <p:cNvCxnSpPr/>
          <p:nvPr userDrawn="1"/>
        </p:nvCxnSpPr>
        <p:spPr>
          <a:xfrm>
            <a:off x="0" y="6320560"/>
            <a:ext cx="9085943" cy="7668"/>
          </a:xfrm>
          <a:prstGeom prst="line">
            <a:avLst/>
          </a:prstGeom>
          <a:ln w="28575" cmpd="sng">
            <a:solidFill>
              <a:srgbClr val="284E66"/>
            </a:solidFill>
            <a:prstDash val="solid"/>
            <a:round/>
            <a:headEnd type="none"/>
            <a:tailEnd type="oval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69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EB12E-E931-4CBF-830B-77BFFE191669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EC52-9E45-46E8-B819-772DBB69C36C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72D2-629D-4B6F-B4C1-7511A2C65413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4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DB598-91FC-40E5-8C92-06D58B283C9F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3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DDD5-7BB7-4CB9-AC98-6BC976FF7D70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4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8EE5-A5D8-4B70-9F5E-BA34C96D343A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2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BA38-62A6-4D69-AE85-1F82C039D0FD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7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AA0A-384D-4601-A0EB-A5C9A101DD5E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0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A9C2-72AC-4302-9AD4-BF9FB2788103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8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A4D4-5CA5-4BEF-B6E6-37488688C01F}" type="datetime1">
              <a:rPr lang="en-US" smtClean="0"/>
              <a:t>12/10/16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2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mailto:transphorm.in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5"/>
          <a:stretch/>
        </p:blipFill>
        <p:spPr>
          <a:xfrm>
            <a:off x="952" y="0"/>
            <a:ext cx="12191048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94" y="2405368"/>
            <a:ext cx="3760764" cy="16877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9441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Case Study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7863" y="2111534"/>
            <a:ext cx="700003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Building  sell out culture for  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 telecom major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9900" y="3987800"/>
            <a:ext cx="2499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  transphorm case study</a:t>
            </a:r>
          </a:p>
        </p:txBody>
      </p:sp>
    </p:spTree>
    <p:extLst>
      <p:ext uri="{BB962C8B-B14F-4D97-AF65-F5344CB8AC3E}">
        <p14:creationId xmlns:p14="http://schemas.microsoft.com/office/powerpoint/2010/main" val="336559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Situation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212354"/>
            <a:ext cx="8737823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The sales were static or  declining across regions , premium product contribution going down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Increased competitive intensity from local and Chinese players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Two rounds of organization re-structuring – Lack of 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role clarity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Host of pending issues – Low morale in team &amp; channel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Lack of cross functional collaboration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Feeling of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helplessness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2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Task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212354"/>
            <a:ext cx="8737823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Deep understanding of Core issues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Communicate and align  teams on management strategy in a simple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manner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Clear definition of  “Sell Out”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Create Belief , Buy-in and Action plan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Hear voice of the team and address bottlenecks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Capture and share best practices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Action projects and R&amp;R  – create proof ,co-learning and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celebration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5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Action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1945654"/>
            <a:ext cx="9573874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Fifteen days diagnosis using the 5 S Model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Phase 1 - Co-creating change Agenda with business  Leadership Team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Pre –work with Regional managers to capture roles , challenges and best practices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Roll out of Phase 2 – Back to Basics – Workshop for 14 regional managers , R&amp;R closed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Recalibration of Program – Creation of ROI story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Phase 3 – Launch of Execute to Excel – 300 + frontline managers  covered , Workshop co-facilitated by the regional managers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Phase 4 – Launch of Project 123 – 1 Cluster , 2 Distributors , 3 channel partners </a:t>
            </a:r>
          </a:p>
        </p:txBody>
      </p:sp>
    </p:spTree>
    <p:extLst>
      <p:ext uri="{BB962C8B-B14F-4D97-AF65-F5344CB8AC3E}">
        <p14:creationId xmlns:p14="http://schemas.microsoft.com/office/powerpoint/2010/main" val="59707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Results 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1945654"/>
            <a:ext cx="9573874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Impact on 300 clusters , 600 distributors and 900 channel partners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Forecast accuracy and In store promoter Incentive earning improved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Enhanced Visibility and retail execution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Better execution of consumer and channel offers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Excitement around  R&amp;R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6% market share gain – Sales 1.4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X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3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Contact Us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3363" y="2530634"/>
            <a:ext cx="3818757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Paritosh Shukla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CEO- Transphorm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0091-9711990855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  <a:hlinkClick r:id="rId4"/>
              </a:rPr>
              <a:t>transphorm.in@gmail.com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297</Words>
  <Application>Microsoft Macintosh PowerPoint</Application>
  <PresentationFormat>Custom</PresentationFormat>
  <Paragraphs>38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Design1</dc:creator>
  <cp:lastModifiedBy>PARITOSH SHUKLA</cp:lastModifiedBy>
  <cp:revision>54</cp:revision>
  <dcterms:created xsi:type="dcterms:W3CDTF">2016-10-03T08:32:58Z</dcterms:created>
  <dcterms:modified xsi:type="dcterms:W3CDTF">2016-10-12T06:18:34Z</dcterms:modified>
</cp:coreProperties>
</file>